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019925" cy="3240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4592"/>
    <a:srgbClr val="151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2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7491" y="530264"/>
            <a:ext cx="5264944" cy="1128031"/>
          </a:xfrm>
        </p:spPr>
        <p:txBody>
          <a:bodyPr anchor="b"/>
          <a:lstStyle>
            <a:lvl1pPr algn="ctr">
              <a:defRPr sz="283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7491" y="1701796"/>
            <a:ext cx="5264944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6027" indent="0" algn="ctr">
              <a:buNone/>
              <a:defRPr sz="945"/>
            </a:lvl2pPr>
            <a:lvl3pPr marL="432054" indent="0" algn="ctr">
              <a:buNone/>
              <a:defRPr sz="851"/>
            </a:lvl3pPr>
            <a:lvl4pPr marL="648081" indent="0" algn="ctr">
              <a:buNone/>
              <a:defRPr sz="756"/>
            </a:lvl4pPr>
            <a:lvl5pPr marL="864108" indent="0" algn="ctr">
              <a:buNone/>
              <a:defRPr sz="756"/>
            </a:lvl5pPr>
            <a:lvl6pPr marL="1080135" indent="0" algn="ctr">
              <a:buNone/>
              <a:defRPr sz="756"/>
            </a:lvl6pPr>
            <a:lvl7pPr marL="1296162" indent="0" algn="ctr">
              <a:buNone/>
              <a:defRPr sz="756"/>
            </a:lvl7pPr>
            <a:lvl8pPr marL="1512189" indent="0" algn="ctr">
              <a:buNone/>
              <a:defRPr sz="756"/>
            </a:lvl8pPr>
            <a:lvl9pPr marL="1728216" indent="0" algn="ctr">
              <a:buNone/>
              <a:defRPr sz="756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787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273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23634" y="172505"/>
            <a:ext cx="1513671" cy="27458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2620" y="172505"/>
            <a:ext cx="4453265" cy="27458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49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535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64" y="807773"/>
            <a:ext cx="6054685" cy="1347786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964" y="2168309"/>
            <a:ext cx="6054685" cy="708769"/>
          </a:xfrm>
        </p:spPr>
        <p:txBody>
          <a:bodyPr/>
          <a:lstStyle>
            <a:lvl1pPr marL="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1pPr>
            <a:lvl2pPr marL="21602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2pPr>
            <a:lvl3pPr marL="432054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3pPr>
            <a:lvl4pPr marL="648081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4108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80135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6162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218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8216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552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620" y="862523"/>
            <a:ext cx="2983468" cy="205580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3837" y="862523"/>
            <a:ext cx="2983468" cy="205580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309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172505"/>
            <a:ext cx="6054685" cy="62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3534" y="794272"/>
            <a:ext cx="2969757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534" y="1183532"/>
            <a:ext cx="2969757" cy="17407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3837" y="794272"/>
            <a:ext cx="2984382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53837" y="1183532"/>
            <a:ext cx="2984382" cy="17407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712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75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93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5" y="216006"/>
            <a:ext cx="2264108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382" y="466513"/>
            <a:ext cx="3553837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5" y="972026"/>
            <a:ext cx="2264108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41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5" y="216006"/>
            <a:ext cx="2264108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84382" y="466513"/>
            <a:ext cx="3553837" cy="2302563"/>
          </a:xfrm>
        </p:spPr>
        <p:txBody>
          <a:bodyPr anchor="t"/>
          <a:lstStyle>
            <a:lvl1pPr marL="0" indent="0">
              <a:buNone/>
              <a:defRPr sz="1512"/>
            </a:lvl1pPr>
            <a:lvl2pPr marL="216027" indent="0">
              <a:buNone/>
              <a:defRPr sz="1323"/>
            </a:lvl2pPr>
            <a:lvl3pPr marL="432054" indent="0">
              <a:buNone/>
              <a:defRPr sz="1134"/>
            </a:lvl3pPr>
            <a:lvl4pPr marL="648081" indent="0">
              <a:buNone/>
              <a:defRPr sz="945"/>
            </a:lvl4pPr>
            <a:lvl5pPr marL="864108" indent="0">
              <a:buNone/>
              <a:defRPr sz="945"/>
            </a:lvl5pPr>
            <a:lvl6pPr marL="1080135" indent="0">
              <a:buNone/>
              <a:defRPr sz="945"/>
            </a:lvl6pPr>
            <a:lvl7pPr marL="1296162" indent="0">
              <a:buNone/>
              <a:defRPr sz="945"/>
            </a:lvl7pPr>
            <a:lvl8pPr marL="1512189" indent="0">
              <a:buNone/>
              <a:defRPr sz="945"/>
            </a:lvl8pPr>
            <a:lvl9pPr marL="1728216" indent="0">
              <a:buNone/>
              <a:defRPr sz="945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5" y="972026"/>
            <a:ext cx="2264108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479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620" y="172505"/>
            <a:ext cx="6054685" cy="626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620" y="862523"/>
            <a:ext cx="6054685" cy="2055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2620" y="3003082"/>
            <a:ext cx="1579483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1F893-F7CB-48DF-B654-61A49387667A}" type="datetimeFigureOut">
              <a:rPr lang="tr-TR" smtClean="0"/>
              <a:t>14.06.2023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25350" y="3003082"/>
            <a:ext cx="2369225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7822" y="3003082"/>
            <a:ext cx="1579483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77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2054" rtl="0" eaLnBrk="1" latinLnBrk="0" hangingPunct="1">
        <a:lnSpc>
          <a:spcPct val="90000"/>
        </a:lnSpc>
        <a:spcBef>
          <a:spcPct val="0"/>
        </a:spcBef>
        <a:buNone/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14" indent="-108014" algn="l" defTabSz="432054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4041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40068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6095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972122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9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6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3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836230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019464" y="1004421"/>
            <a:ext cx="3556596" cy="416094"/>
          </a:xfrm>
        </p:spPr>
        <p:txBody>
          <a:bodyPr>
            <a:noAutofit/>
          </a:bodyPr>
          <a:lstStyle/>
          <a:p>
            <a:r>
              <a:rPr lang="tr-TR" sz="1400" b="1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 BİLİMLERİ FAKÜLTESİ</a:t>
            </a:r>
            <a:br>
              <a:rPr lang="tr-TR" sz="1400" b="1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MEZUNİYET TÖRENİ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964351" y="2492367"/>
            <a:ext cx="1611709" cy="432443"/>
          </a:xfrm>
        </p:spPr>
        <p:txBody>
          <a:bodyPr>
            <a:normAutofit/>
          </a:bodyPr>
          <a:lstStyle/>
          <a:p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</a:t>
            </a:r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Ahmet Ataç</a:t>
            </a:r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Rektör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449" y="98065"/>
            <a:ext cx="1256626" cy="722299"/>
          </a:xfrm>
          <a:prstGeom prst="rect">
            <a:avLst/>
          </a:prstGeom>
        </p:spPr>
      </p:pic>
      <p:sp>
        <p:nvSpPr>
          <p:cNvPr id="6" name="Alt Başlık 2"/>
          <p:cNvSpPr txBox="1">
            <a:spLocks/>
          </p:cNvSpPr>
          <p:nvPr/>
        </p:nvSpPr>
        <p:spPr>
          <a:xfrm>
            <a:off x="3369607" y="1604572"/>
            <a:ext cx="2856309" cy="762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 </a:t>
            </a:r>
            <a:r>
              <a:rPr lang="tr-TR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bilimleri Fakültemizin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</a:t>
            </a:r>
          </a:p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Eğitim-Öğretim yılı Mezuniyet Töreni’nde </a:t>
            </a:r>
          </a:p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sizlerle birlikte olmaktan onur duyarız. </a:t>
            </a: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lt Başlık 2"/>
          <p:cNvSpPr txBox="1">
            <a:spLocks/>
          </p:cNvSpPr>
          <p:nvPr/>
        </p:nvSpPr>
        <p:spPr>
          <a:xfrm>
            <a:off x="478610" y="335021"/>
            <a:ext cx="2686942" cy="2812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18:00 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İkram - Fakülte Bahçesi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18:30 Açılış, Saygı Duruşu ve İstiklal Marşı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Mezun Öğrenciler Adına Konuşma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Fakülte Dekanı Prof. Dr. Murat TAŞ’ın Konuşmaları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MCBÜ Rektörü Prof. Dr. Ahmet </a:t>
            </a:r>
            <a:r>
              <a:rPr lang="tr-TR" sz="900" dirty="0" err="1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ATAÇ’ın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Konuşmaları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Bayrak Devir - Teslim Töreni 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Dereceye Giren Öğrencilere Ödül ve Belgelerin Takdimi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Mezuniyet Belgelerinin Verilmesi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Meslek Andının Okunması 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 Atma Töreni</a:t>
            </a: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Kapanış</a:t>
            </a:r>
          </a:p>
          <a:p>
            <a:pPr algn="l">
              <a:lnSpc>
                <a:spcPct val="70000"/>
              </a:lnSpc>
            </a:pPr>
            <a:endParaRPr lang="tr-TR" sz="900" b="1" dirty="0" smtClean="0">
              <a:solidFill>
                <a:srgbClr val="1518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21 Haziran 2023, </a:t>
            </a: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Çarşamba 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Saat: 18.30</a:t>
            </a: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Spor Bilimleri Fakültesi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LCV: 0236 </a:t>
            </a: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231 46 45 / 6506</a:t>
            </a:r>
            <a:endParaRPr lang="tr-TR" sz="900" dirty="0">
              <a:solidFill>
                <a:srgbClr val="1518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lt Başlık 2"/>
          <p:cNvSpPr txBox="1">
            <a:spLocks/>
          </p:cNvSpPr>
          <p:nvPr/>
        </p:nvSpPr>
        <p:spPr>
          <a:xfrm>
            <a:off x="3148587" y="2492366"/>
            <a:ext cx="1611709" cy="432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Fatih ÇATIKKAŞ</a:t>
            </a:r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Müdür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lt Başlık 2"/>
          <p:cNvSpPr txBox="1">
            <a:spLocks/>
          </p:cNvSpPr>
          <p:nvPr/>
        </p:nvSpPr>
        <p:spPr>
          <a:xfrm>
            <a:off x="478610" y="2559259"/>
            <a:ext cx="2799949" cy="4324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endParaRPr lang="tr-T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73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112</Words>
  <Application>Microsoft Office PowerPoint</Application>
  <PresentationFormat>Özel</PresentationFormat>
  <Paragraphs>24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SPOR BİLİMLERİ FAKÜLTESİ MEZUNİYET TÖRENİ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Yuşa Burak ONAR</dc:creator>
  <cp:lastModifiedBy>Yuşa Burak ONAR</cp:lastModifiedBy>
  <cp:revision>7</cp:revision>
  <dcterms:created xsi:type="dcterms:W3CDTF">2023-06-14T06:35:46Z</dcterms:created>
  <dcterms:modified xsi:type="dcterms:W3CDTF">2023-06-14T07:40:22Z</dcterms:modified>
</cp:coreProperties>
</file>